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89" r:id="rId1"/>
  </p:sldMasterIdLst>
  <p:notesMasterIdLst>
    <p:notesMasterId r:id="rId9"/>
  </p:notesMasterIdLst>
  <p:sldIdLst>
    <p:sldId id="588" r:id="rId2"/>
    <p:sldId id="618" r:id="rId3"/>
    <p:sldId id="622" r:id="rId4"/>
    <p:sldId id="623" r:id="rId5"/>
    <p:sldId id="619" r:id="rId6"/>
    <p:sldId id="620" r:id="rId7"/>
    <p:sldId id="621" r:id="rId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66"/>
    <a:srgbClr val="A50021"/>
    <a:srgbClr val="FF0000"/>
    <a:srgbClr val="3333CC"/>
    <a:srgbClr val="0000CC"/>
    <a:srgbClr val="24246E"/>
    <a:srgbClr val="66CCFF"/>
    <a:srgbClr val="FFCC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94660"/>
  </p:normalViewPr>
  <p:slideViewPr>
    <p:cSldViewPr>
      <p:cViewPr varScale="1">
        <p:scale>
          <a:sx n="82" d="100"/>
          <a:sy n="82" d="100"/>
        </p:scale>
        <p:origin x="14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Arial" pitchFamily="34" charset="0"/>
              </a:defRPr>
            </a:lvl1pPr>
          </a:lstStyle>
          <a:p>
            <a:pPr>
              <a:defRPr/>
            </a:pPr>
            <a:fld id="{9D08BB30-7C07-43A8-8A33-B1B9A2D30B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17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41B21-452A-4A72-9C81-CBDB510973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41B21-452A-4A72-9C81-CBDB510973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41B21-452A-4A72-9C81-CBDB510973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41B21-452A-4A72-9C81-CBDB510973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41B21-452A-4A72-9C81-CBDB510973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41B21-452A-4A72-9C81-CBDB510973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41B21-452A-4A72-9C81-CBDB510973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41B21-452A-4A72-9C81-CBDB510973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41B21-452A-4A72-9C81-CBDB510973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41B21-452A-4A72-9C81-CBDB510973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C541B21-452A-4A72-9C81-CBDB510973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C541B21-452A-4A72-9C81-CBDB510973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0" r:id="rId1"/>
    <p:sldLayoutId id="2147484591" r:id="rId2"/>
    <p:sldLayoutId id="2147484592" r:id="rId3"/>
    <p:sldLayoutId id="2147484593" r:id="rId4"/>
    <p:sldLayoutId id="2147484594" r:id="rId5"/>
    <p:sldLayoutId id="2147484595" r:id="rId6"/>
    <p:sldLayoutId id="2147484596" r:id="rId7"/>
    <p:sldLayoutId id="2147484597" r:id="rId8"/>
    <p:sldLayoutId id="2147484598" r:id="rId9"/>
    <p:sldLayoutId id="2147484599" r:id="rId10"/>
    <p:sldLayoutId id="2147484600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16700" dirty="0">
                <a:solidFill>
                  <a:srgbClr val="FFFF00"/>
                </a:solidFill>
                <a:cs typeface="Ali_K_Jiddah" pitchFamily="2" charset="-78"/>
              </a:rPr>
              <a:t>جينؤسايد</a:t>
            </a:r>
          </a:p>
        </p:txBody>
      </p:sp>
    </p:spTree>
    <p:extLst>
      <p:ext uri="{BB962C8B-B14F-4D97-AF65-F5344CB8AC3E}">
        <p14:creationId xmlns:p14="http://schemas.microsoft.com/office/powerpoint/2010/main" val="1119563450"/>
      </p:ext>
    </p:extLst>
  </p:cSld>
  <p:clrMapOvr>
    <a:masterClrMapping/>
  </p:clrMapOvr>
  <p:transition spd="slow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EE81F-EAC1-461E-8E61-DB48E43D5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4400" dirty="0">
                <a:solidFill>
                  <a:srgbClr val="FF3300"/>
                </a:solidFill>
                <a:cs typeface="Ali_K_Alwand" pitchFamily="2" charset="-78"/>
              </a:rPr>
              <a:t>((زاراوةى جينؤسايد))</a:t>
            </a:r>
          </a:p>
          <a:p>
            <a:pPr marL="0" indent="0" algn="justLow">
              <a:buNone/>
            </a:pPr>
            <a:r>
              <a:rPr lang="ar-IQ" sz="2800" dirty="0">
                <a:cs typeface="Ali_K_Alwand" pitchFamily="2" charset="-78"/>
              </a:rPr>
              <a:t>جينؤسايد زاراوةيةكة لة دوو برِطة ثيَكهاتووة،جينؤ</a:t>
            </a:r>
            <a:r>
              <a:rPr lang="ar-IQ" sz="2800" dirty="0">
                <a:solidFill>
                  <a:srgbClr val="FF3300"/>
                </a:solidFill>
                <a:cs typeface="Ali_K_Alwand" pitchFamily="2" charset="-78"/>
              </a:rPr>
              <a:t>(</a:t>
            </a:r>
            <a:r>
              <a:rPr lang="en-US" sz="2800" dirty="0">
                <a:solidFill>
                  <a:srgbClr val="FF3300"/>
                </a:solidFill>
                <a:cs typeface="Ali_K_Alwand" pitchFamily="2" charset="-78"/>
              </a:rPr>
              <a:t>Genos</a:t>
            </a:r>
            <a:r>
              <a:rPr lang="ar-IQ" sz="2800" dirty="0">
                <a:solidFill>
                  <a:srgbClr val="FF3300"/>
                </a:solidFill>
                <a:cs typeface="Ali_K_Alwand" pitchFamily="2" charset="-78"/>
              </a:rPr>
              <a:t>)</a:t>
            </a:r>
            <a:r>
              <a:rPr lang="ar-IQ" sz="2800" dirty="0">
                <a:cs typeface="Ali_K_Alwand" pitchFamily="2" charset="-78"/>
              </a:rPr>
              <a:t>وشةيةكى طريكية بةواتاى رةطةز يا بنةضة ديَت،(</a:t>
            </a:r>
            <a:r>
              <a:rPr lang="en-US" sz="2800" dirty="0" err="1">
                <a:solidFill>
                  <a:srgbClr val="FF0000"/>
                </a:solidFill>
                <a:cs typeface="Ali_K_Alwand" pitchFamily="2" charset="-78"/>
              </a:rPr>
              <a:t>caeder</a:t>
            </a:r>
            <a:r>
              <a:rPr lang="ar-IQ" sz="2800" dirty="0">
                <a:cs typeface="Ali_K_Alwand" pitchFamily="2" charset="-78"/>
              </a:rPr>
              <a:t>) وشةيةكى لاتينية بةواتاى لةناوبردن و ثاكتاوكردن ديَت،هةردوو وشةكة ثيَكةوة بةماناى ثاكتاوى رةطةزى ديَت.</a:t>
            </a:r>
          </a:p>
          <a:p>
            <a:pPr marL="0" indent="0" algn="justLow">
              <a:buNone/>
            </a:pPr>
            <a:r>
              <a:rPr lang="ar-IQ" sz="2800" dirty="0">
                <a:solidFill>
                  <a:schemeClr val="tx2"/>
                </a:solidFill>
                <a:cs typeface="Ali_K_Alwand" pitchFamily="2" charset="-78"/>
              </a:rPr>
              <a:t>بةكارهيَنانى زاراوةى جينؤسايد بؤ يةكةمجار لةلايةن شارةزاى ياسايى ثؤلَةندى</a:t>
            </a:r>
            <a:r>
              <a:rPr lang="ar-IQ" sz="2800" dirty="0">
                <a:solidFill>
                  <a:srgbClr val="FF3300"/>
                </a:solidFill>
                <a:cs typeface="Ali_K_Alwand" pitchFamily="2" charset="-78"/>
              </a:rPr>
              <a:t>(رافائيل ليمكين) </a:t>
            </a:r>
            <a:r>
              <a:rPr lang="ar-IQ" sz="2800" dirty="0">
                <a:solidFill>
                  <a:schemeClr val="tx2"/>
                </a:solidFill>
                <a:cs typeface="Ali_K_Alwand" pitchFamily="2" charset="-78"/>
              </a:rPr>
              <a:t>لة مةدريد لة كؤنفرانسيَكدا لةسالَى </a:t>
            </a:r>
            <a:r>
              <a:rPr lang="ar-IQ" sz="2800" dirty="0">
                <a:solidFill>
                  <a:srgbClr val="FF3300"/>
                </a:solidFill>
                <a:cs typeface="Ali_K_Alwand" pitchFamily="2" charset="-78"/>
              </a:rPr>
              <a:t>(1933) </a:t>
            </a:r>
            <a:r>
              <a:rPr lang="ar-IQ" sz="2800" dirty="0">
                <a:solidFill>
                  <a:schemeClr val="tx2"/>
                </a:solidFill>
                <a:cs typeface="Ali_K_Alwand" pitchFamily="2" charset="-78"/>
              </a:rPr>
              <a:t>بةكاريهيَناوة و لة سالَى </a:t>
            </a:r>
            <a:r>
              <a:rPr lang="ar-IQ" sz="2800" dirty="0">
                <a:solidFill>
                  <a:srgbClr val="FF0000"/>
                </a:solidFill>
                <a:cs typeface="Ali_K_Alwand" pitchFamily="2" charset="-78"/>
              </a:rPr>
              <a:t>(1942</a:t>
            </a:r>
            <a:r>
              <a:rPr lang="ar-IQ" sz="2800" dirty="0">
                <a:solidFill>
                  <a:schemeClr val="tx2"/>
                </a:solidFill>
                <a:cs typeface="Ali_K_Alwand" pitchFamily="2" charset="-78"/>
              </a:rPr>
              <a:t>) بةنوسين تؤماريكردوة.ئةم ياساناسة تةواوى خيَزانةكةى بةدةستى ئةلَمانةكان لةناوبردراون.</a:t>
            </a:r>
            <a:endParaRPr lang="ar-IQ" sz="2800" dirty="0">
              <a:solidFill>
                <a:srgbClr val="FF33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334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EA8E7-992B-4344-884D-53937C150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IQ" sz="3200" dirty="0">
              <a:solidFill>
                <a:schemeClr val="bg2">
                  <a:lumMod val="10000"/>
                </a:schemeClr>
              </a:solidFill>
              <a:cs typeface="Ali_K_Alwand" pitchFamily="2" charset="-78"/>
            </a:endParaRPr>
          </a:p>
          <a:p>
            <a:pPr marL="0" indent="0" algn="ctr">
              <a:buNone/>
            </a:pPr>
            <a:r>
              <a:rPr lang="ar-IQ" sz="3200" dirty="0">
                <a:solidFill>
                  <a:schemeClr val="bg2">
                    <a:lumMod val="10000"/>
                  </a:schemeClr>
                </a:solidFill>
                <a:cs typeface="Ali_K_Alwand" pitchFamily="2" charset="-78"/>
              </a:rPr>
              <a:t>((جؤرةكانى جينؤسايد))</a:t>
            </a:r>
          </a:p>
          <a:p>
            <a:pPr marL="0" indent="0" algn="ctr">
              <a:buNone/>
            </a:pPr>
            <a:endParaRPr lang="ar-IQ" sz="3200" dirty="0">
              <a:solidFill>
                <a:schemeClr val="bg2">
                  <a:lumMod val="10000"/>
                </a:schemeClr>
              </a:solidFill>
              <a:cs typeface="Ali_K_Alwand" pitchFamily="2" charset="-78"/>
            </a:endParaRPr>
          </a:p>
          <a:p>
            <a:pPr marL="0" indent="0" algn="justLow">
              <a:buNone/>
            </a:pPr>
            <a:r>
              <a:rPr lang="ar-IQ" sz="3200" dirty="0">
                <a:solidFill>
                  <a:srgbClr val="C00000"/>
                </a:solidFill>
                <a:cs typeface="Ali_K_Alwand" pitchFamily="2" charset="-78"/>
              </a:rPr>
              <a:t>1- </a:t>
            </a:r>
            <a:r>
              <a:rPr lang="ar-IQ" sz="2800" dirty="0">
                <a:solidFill>
                  <a:srgbClr val="C00000"/>
                </a:solidFill>
                <a:cs typeface="Ali_K_Alwand" pitchFamily="2" charset="-78"/>
              </a:rPr>
              <a:t>جينؤسايدى جةستةيى:</a:t>
            </a:r>
            <a:r>
              <a:rPr lang="ar-IQ" sz="2400" dirty="0">
                <a:solidFill>
                  <a:schemeClr val="bg2">
                    <a:lumMod val="10000"/>
                  </a:schemeClr>
                </a:solidFill>
                <a:cs typeface="Ali_K_Alwand" pitchFamily="2" charset="-78"/>
              </a:rPr>
              <a:t>بريتية لة كوشتن و لةناوبردنى تاكةكانى كؤمةلَ،بة شيَوةيةكى راستةوخؤ يا نارِاستةوخؤ ،وةك(طوللةبارانكردن،زيندةبةضالَكردن،شونبزركردن،لةسيَدارةدان و بةكارهيَنانى ضةكى كؤكوذ.</a:t>
            </a:r>
            <a:endParaRPr lang="ar-IQ" sz="2400" dirty="0">
              <a:solidFill>
                <a:srgbClr val="C00000"/>
              </a:solidFill>
              <a:cs typeface="Ali_K_Alwand" pitchFamily="2" charset="-78"/>
            </a:endParaRPr>
          </a:p>
          <a:p>
            <a:pPr marL="0" indent="0" algn="justLow">
              <a:buNone/>
            </a:pPr>
            <a:r>
              <a:rPr lang="ar-IQ" sz="2800" dirty="0">
                <a:solidFill>
                  <a:srgbClr val="C00000"/>
                </a:solidFill>
                <a:cs typeface="Ali_K_Alwand" pitchFamily="2" charset="-78"/>
              </a:rPr>
              <a:t>2-جينؤسايدى بايؤلؤذى:</a:t>
            </a:r>
            <a:r>
              <a:rPr lang="ar-IQ" sz="2800" dirty="0">
                <a:solidFill>
                  <a:schemeClr val="bg2">
                    <a:lumMod val="10000"/>
                  </a:schemeClr>
                </a:solidFill>
                <a:cs typeface="Ali_K_Alwand" pitchFamily="2" charset="-78"/>
              </a:rPr>
              <a:t>بريتية لة رِيَطرتن لة وةضةنانةوة و زؤربوون و طةشةسةندنى كؤمةلَة مرؤظيَكى يةك رةطةز بةهؤى نةزؤك كردن و لةباربردنى ئافرةت و خةساندنى ثياوان و ليَك جياكردنةوةى ذن و ثياو بؤ ماوةيةكى دريَذ.</a:t>
            </a:r>
            <a:endParaRPr lang="ar-IQ" sz="2800" dirty="0">
              <a:solidFill>
                <a:srgbClr val="C00000"/>
              </a:solidFill>
              <a:cs typeface="Ali_K_Alwand" pitchFamily="2" charset="-78"/>
            </a:endParaRPr>
          </a:p>
          <a:p>
            <a:pPr marL="0" indent="0">
              <a:buNone/>
            </a:pPr>
            <a:endParaRPr lang="ar-IQ" sz="3200" dirty="0">
              <a:solidFill>
                <a:srgbClr val="C0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8984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EA4BA-982F-4652-9D06-B1FA04210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marL="0" indent="0" algn="justLow">
              <a:buNone/>
            </a:pPr>
            <a:endParaRPr lang="ar-IQ" sz="2800" dirty="0">
              <a:solidFill>
                <a:srgbClr val="C00000"/>
              </a:solidFill>
              <a:cs typeface="Ali_K_Alwand" pitchFamily="2" charset="-78"/>
            </a:endParaRPr>
          </a:p>
          <a:p>
            <a:pPr marL="0" indent="0" algn="justLow">
              <a:buNone/>
            </a:pPr>
            <a:r>
              <a:rPr lang="ar-IQ" sz="2800" dirty="0">
                <a:solidFill>
                  <a:srgbClr val="C00000"/>
                </a:solidFill>
                <a:cs typeface="Ali_K_Alwand" pitchFamily="2" charset="-78"/>
              </a:rPr>
              <a:t>3--جينؤسايدى كولتورى:</a:t>
            </a:r>
            <a:r>
              <a:rPr lang="ar-IQ" sz="2800" dirty="0">
                <a:solidFill>
                  <a:schemeClr val="bg2">
                    <a:lumMod val="10000"/>
                  </a:schemeClr>
                </a:solidFill>
                <a:cs typeface="Ali_K_Alwand" pitchFamily="2" charset="-78"/>
              </a:rPr>
              <a:t>قةدةغةكردنى زمانى زطماك و شيَواندنى ميَذوو و كولتورى كؤمةلَة مرؤظيَك و سرِينةوةى شويَنةوارى شارستانى و ميَذوويى دةطريَتةوة.</a:t>
            </a:r>
            <a:endParaRPr lang="ar-IQ" sz="2800" dirty="0">
              <a:solidFill>
                <a:srgbClr val="C00000"/>
              </a:solidFill>
              <a:cs typeface="Ali_K_Alwand" pitchFamily="2" charset="-78"/>
            </a:endParaRPr>
          </a:p>
          <a:p>
            <a:pPr marL="0" indent="0">
              <a:buNone/>
            </a:pPr>
            <a:r>
              <a:rPr lang="ar-IQ" sz="2800" dirty="0">
                <a:solidFill>
                  <a:srgbClr val="C00000"/>
                </a:solidFill>
                <a:cs typeface="Ali_K_Alwand" pitchFamily="2" charset="-78"/>
              </a:rPr>
              <a:t>4</a:t>
            </a:r>
            <a:r>
              <a:rPr lang="ar-IQ" sz="3200" dirty="0">
                <a:solidFill>
                  <a:srgbClr val="C00000"/>
                </a:solidFill>
                <a:cs typeface="Ali_K_Alwand" pitchFamily="2" charset="-78"/>
              </a:rPr>
              <a:t>-جينؤسايدى ئابورى:</a:t>
            </a:r>
            <a:r>
              <a:rPr lang="ar-IQ" sz="3200" dirty="0">
                <a:solidFill>
                  <a:schemeClr val="bg2">
                    <a:lumMod val="10000"/>
                  </a:schemeClr>
                </a:solidFill>
                <a:cs typeface="Ali_K_Alwand" pitchFamily="2" charset="-78"/>
              </a:rPr>
              <a:t> بريتية لة برسيكردنى دانيشتوان لة رِيَطاى تةختكردنى كيَلَطة كشتوكالَيةكان و لةناوبردنى سةرضاوة ئاوييةكان و ريَطا طرتن لة كاركردن بؤ بذيَوى ذيان و لةناوبردنى هؤكارةكانى بةرهةمهيَنانى كؤمةلَة خةلَكيَك.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9269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0DE8D-BD62-4A54-B069-BC5F6F6D9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5919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3600" dirty="0">
                <a:solidFill>
                  <a:srgbClr val="C00000"/>
                </a:solidFill>
                <a:cs typeface="Ali_K_Alwand" pitchFamily="2" charset="-78"/>
              </a:rPr>
              <a:t>جينؤسايدكردنى بارزانيةكان</a:t>
            </a:r>
          </a:p>
          <a:p>
            <a:pPr marL="0" indent="0" algn="justLow">
              <a:buNone/>
            </a:pPr>
            <a:r>
              <a:rPr lang="ar-IQ" sz="2800" dirty="0">
                <a:cs typeface="Ali_K_Alwand" pitchFamily="2" charset="-78"/>
              </a:rPr>
              <a:t>لةدواى هةلَطيرسانى جةنطى نيَوان عيَراق-ئيَران ،رذيَم لةزؤربةى بةرةكانى شةرِدا شكستى دةخوارد بةتايبةتى لة بةرةكانى شةرِى كوردستان،ئةمة لةلايةك لةلايةكى تر بةشدارينةكردنيان لة ريزةكانى سوثاى عيَراق و بةشدارى نةكردنى طةنجةكانى كورد لة شةرِى(قادسية) وضوونة رِيَزى ثيَشمةرطة،بؤ رِذيَم بووة بارطرانيةكى طةورة لة كؤنترؤلَكردنى ناوضةكة،بةتايبةتى لة دواى شكستةكانى سوثاى عيَراق لةبةرةكانى حاجى ئؤمةران ، بؤ رذيَم بووة بيانويةك بؤتؤلَة سةندنةوة لةكورد بةطشتى و بارزانيةكان بةتايبةتى ،كة طواية هاوكارى سوثاى ئيَرانيان كردووة،بؤ داطيركردنى ناوضة سنووريةكانى بةرةى حاجى ئؤمةران.</a:t>
            </a:r>
          </a:p>
          <a:p>
            <a:pPr marL="0" indent="0" algn="justLow">
              <a:buNone/>
            </a:pPr>
            <a:r>
              <a:rPr lang="ar-IQ" sz="2800" dirty="0">
                <a:cs typeface="Ali_K_Alwand" pitchFamily="2" charset="-78"/>
              </a:rPr>
              <a:t>لة تةمووزى سالَى (1983)رِذيَم بة هيَزيَكى طةورة كة ثيَكهاتبوو لة دةزطا ئةمنيةكان و طاردى كؤمارى ،طةمارؤى هةردوو كؤمةلَطةى (قودس و قادسية)لة شارؤضكةى قوشتةثة كة بارزانييةكان تيَدا نيشتةجيَبوون.</a:t>
            </a:r>
          </a:p>
        </p:txBody>
      </p:sp>
    </p:spTree>
    <p:extLst>
      <p:ext uri="{BB962C8B-B14F-4D97-AF65-F5344CB8AC3E}">
        <p14:creationId xmlns:p14="http://schemas.microsoft.com/office/powerpoint/2010/main" val="129164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CC29D-97A1-4B4F-B04B-E1C3CE36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6632"/>
            <a:ext cx="8579296" cy="6624736"/>
          </a:xfrm>
        </p:spPr>
        <p:txBody>
          <a:bodyPr/>
          <a:lstStyle/>
          <a:p>
            <a:endParaRPr lang="ar-IQ" dirty="0"/>
          </a:p>
          <a:p>
            <a:pPr marL="0" indent="0" algn="justLow">
              <a:buNone/>
            </a:pPr>
            <a:r>
              <a:rPr lang="ar-IQ" dirty="0">
                <a:cs typeface="Ali_K_Alwand" pitchFamily="2" charset="-78"/>
              </a:rPr>
              <a:t>دةستيكرد بةطرتنى نيَرينةى تةمةن (</a:t>
            </a:r>
            <a:r>
              <a:rPr lang="ar-IQ" dirty="0">
                <a:solidFill>
                  <a:srgbClr val="C00000"/>
                </a:solidFill>
                <a:cs typeface="Ali_K_Alwand" pitchFamily="2" charset="-78"/>
              </a:rPr>
              <a:t>15</a:t>
            </a:r>
            <a:r>
              <a:rPr lang="ar-IQ" dirty="0">
                <a:cs typeface="Ali_K_Alwand" pitchFamily="2" charset="-78"/>
              </a:rPr>
              <a:t>)سالَى تاكو ثيرةميَردى (</a:t>
            </a:r>
            <a:r>
              <a:rPr lang="ar-IQ" dirty="0">
                <a:solidFill>
                  <a:srgbClr val="C00000"/>
                </a:solidFill>
                <a:cs typeface="Ali_K_Alwand" pitchFamily="2" charset="-78"/>
              </a:rPr>
              <a:t>90</a:t>
            </a:r>
            <a:r>
              <a:rPr lang="ar-IQ" dirty="0">
                <a:cs typeface="Ali_K_Alwand" pitchFamily="2" charset="-78"/>
              </a:rPr>
              <a:t>)سالَى ، راثيَضكراون و بةرةو شويَنى ناديار بردران.</a:t>
            </a:r>
            <a:r>
              <a:rPr lang="ar-IQ" dirty="0">
                <a:solidFill>
                  <a:srgbClr val="C00000"/>
                </a:solidFill>
                <a:cs typeface="Ali_K_Alwand" pitchFamily="2" charset="-78"/>
              </a:rPr>
              <a:t>لة مانطى ئابى </a:t>
            </a:r>
            <a:r>
              <a:rPr lang="ar-IQ" dirty="0">
                <a:cs typeface="Ali_K_Alwand" pitchFamily="2" charset="-78"/>
              </a:rPr>
              <a:t>هةمان سالَ،ثةلامارى كؤمةلَطة زؤرة مليَيةكانى (</a:t>
            </a:r>
            <a:r>
              <a:rPr lang="ar-IQ" dirty="0">
                <a:solidFill>
                  <a:srgbClr val="C00000"/>
                </a:solidFill>
                <a:cs typeface="Ali_K_Alwand" pitchFamily="2" charset="-78"/>
              </a:rPr>
              <a:t>بةحركة و هةرير و ديانة</a:t>
            </a:r>
            <a:r>
              <a:rPr lang="ar-IQ" dirty="0">
                <a:cs typeface="Ali_K_Alwand" pitchFamily="2" charset="-78"/>
              </a:rPr>
              <a:t>)ى داو نيَرينةكانيان دةستطيركرد و بة ثاسى طةورة بةرةو </a:t>
            </a:r>
            <a:r>
              <a:rPr lang="ar-IQ" dirty="0">
                <a:solidFill>
                  <a:srgbClr val="C00000"/>
                </a:solidFill>
                <a:cs typeface="Ali_K_Alwand" pitchFamily="2" charset="-78"/>
              </a:rPr>
              <a:t>باشوور</a:t>
            </a:r>
            <a:r>
              <a:rPr lang="ar-IQ" dirty="0">
                <a:cs typeface="Ali_K_Alwand" pitchFamily="2" charset="-78"/>
              </a:rPr>
              <a:t> رةوانةكران.</a:t>
            </a:r>
            <a:r>
              <a:rPr lang="ar-IQ" dirty="0">
                <a:solidFill>
                  <a:srgbClr val="C00000"/>
                </a:solidFill>
                <a:cs typeface="Ali_K_Alwand" pitchFamily="2" charset="-78"/>
              </a:rPr>
              <a:t>لة مانطى تشرينى يةكةم </a:t>
            </a:r>
            <a:r>
              <a:rPr lang="ar-IQ" dirty="0">
                <a:cs typeface="Ali_K_Alwand" pitchFamily="2" charset="-78"/>
              </a:rPr>
              <a:t>دووبارة هةلَيان كوتايةوة سةر هةردوو كؤمةلَطةى (</a:t>
            </a:r>
            <a:r>
              <a:rPr lang="ar-IQ" dirty="0">
                <a:solidFill>
                  <a:srgbClr val="C00000"/>
                </a:solidFill>
                <a:cs typeface="Ali_K_Alwand" pitchFamily="2" charset="-78"/>
              </a:rPr>
              <a:t>قودس و قادسية</a:t>
            </a:r>
            <a:r>
              <a:rPr lang="ar-IQ" dirty="0">
                <a:cs typeface="Ali_K_Alwand" pitchFamily="2" charset="-78"/>
              </a:rPr>
              <a:t>) بؤ ئةو ميَردمندالاَنةى كة جارى ثيَشوو دةسطير نةكرابوون ئةمجارة هةموويان دستطيركردن.لةم ثةلامارانةى طرتن و راوةدونان،نزيكةى (</a:t>
            </a:r>
            <a:r>
              <a:rPr lang="ar-IQ" dirty="0">
                <a:solidFill>
                  <a:srgbClr val="C00000"/>
                </a:solidFill>
                <a:cs typeface="Ali_K_Alwand" pitchFamily="2" charset="-78"/>
              </a:rPr>
              <a:t>8000</a:t>
            </a:r>
            <a:r>
              <a:rPr lang="ar-IQ" dirty="0">
                <a:cs typeface="Ali_K_Alwand" pitchFamily="2" charset="-78"/>
              </a:rPr>
              <a:t>)نيَرينةى بارزانى لة </a:t>
            </a:r>
            <a:r>
              <a:rPr lang="ar-IQ" dirty="0">
                <a:solidFill>
                  <a:srgbClr val="C00000"/>
                </a:solidFill>
                <a:cs typeface="Ali_K_Alwand" pitchFamily="2" charset="-78"/>
              </a:rPr>
              <a:t>طةنج و ثير بةساغ و نةخؤشةوة </a:t>
            </a:r>
            <a:r>
              <a:rPr lang="ar-IQ" dirty="0">
                <a:cs typeface="Ali_K_Alwand" pitchFamily="2" charset="-78"/>
              </a:rPr>
              <a:t>،تةنانةت ئةوانةى كة لةرووى دةرونيشةوة تةواو نةبوون دةسطيركران و شون بزركران.بة ثيَى بةلَطةنامةكان ئةو ثياوة بارزانيانةى كة تةمةنيان لةسةرووى (</a:t>
            </a:r>
            <a:r>
              <a:rPr lang="ar-IQ" dirty="0">
                <a:solidFill>
                  <a:srgbClr val="C00000"/>
                </a:solidFill>
                <a:cs typeface="Ali_K_Alwand" pitchFamily="2" charset="-78"/>
              </a:rPr>
              <a:t>15</a:t>
            </a:r>
            <a:r>
              <a:rPr lang="ar-IQ" dirty="0">
                <a:cs typeface="Ali_K_Alwand" pitchFamily="2" charset="-78"/>
              </a:rPr>
              <a:t>)سالَييةوة بوون رةوانةى </a:t>
            </a:r>
            <a:r>
              <a:rPr lang="ar-IQ" dirty="0">
                <a:solidFill>
                  <a:srgbClr val="C00000"/>
                </a:solidFill>
                <a:cs typeface="Ali_K_Alwand" pitchFamily="2" charset="-78"/>
              </a:rPr>
              <a:t>بةغدا</a:t>
            </a:r>
            <a:r>
              <a:rPr lang="ar-IQ" dirty="0">
                <a:cs typeface="Ali_K_Alwand" pitchFamily="2" charset="-78"/>
              </a:rPr>
              <a:t> كران لة دادطادا </a:t>
            </a:r>
            <a:r>
              <a:rPr lang="ar-IQ" dirty="0">
                <a:solidFill>
                  <a:srgbClr val="C00000"/>
                </a:solidFill>
                <a:cs typeface="Ali_K_Alwand" pitchFamily="2" charset="-78"/>
              </a:rPr>
              <a:t>بةتؤمةتى شؤرش كردن</a:t>
            </a:r>
            <a:r>
              <a:rPr lang="ar-IQ" dirty="0">
                <a:cs typeface="Ali_K_Alwand" pitchFamily="2" charset="-78"/>
              </a:rPr>
              <a:t> حوكمى لة سيَدارةدانيان بةسةردا سةثاندن.</a:t>
            </a:r>
          </a:p>
          <a:p>
            <a:pPr marL="0" indent="0" algn="justLow">
              <a:buNone/>
            </a:pPr>
            <a:endParaRPr lang="ar-IQ" dirty="0">
              <a:cs typeface="Ali_K_Alwand" pitchFamily="2" charset="-78"/>
            </a:endParaRPr>
          </a:p>
          <a:p>
            <a:pPr marL="0" indent="0" algn="justLow">
              <a:buNone/>
            </a:pPr>
            <a:endParaRPr lang="ar-IQ" dirty="0">
              <a:cs typeface="Ali_K_Alwand" pitchFamily="2" charset="-78"/>
            </a:endParaRPr>
          </a:p>
          <a:p>
            <a:pPr marL="0" indent="0" algn="justLow">
              <a:buNone/>
            </a:pPr>
            <a:endParaRPr lang="ar-IQ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881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8BA94-1878-4642-B81B-A78361645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3200" dirty="0">
                <a:cs typeface="Ali_K_Alwand" pitchFamily="2" charset="-78"/>
              </a:rPr>
              <a:t>(</a:t>
            </a:r>
            <a:r>
              <a:rPr lang="ar-IQ" sz="4000" dirty="0">
                <a:solidFill>
                  <a:srgbClr val="C00000"/>
                </a:solidFill>
                <a:cs typeface="Ali_K_Alwand" pitchFamily="2" charset="-78"/>
              </a:rPr>
              <a:t>زيندة بةضالَكردن</a:t>
            </a:r>
            <a:r>
              <a:rPr lang="ar-IQ" sz="3200" dirty="0">
                <a:cs typeface="Ali_K_Alwand" pitchFamily="2" charset="-78"/>
              </a:rPr>
              <a:t>)</a:t>
            </a:r>
          </a:p>
          <a:p>
            <a:pPr marL="0" indent="0" algn="justLow">
              <a:buNone/>
            </a:pPr>
            <a:r>
              <a:rPr lang="ar-IQ" sz="2400" dirty="0">
                <a:cs typeface="Ali_K_Alwand" pitchFamily="2" charset="-78"/>
              </a:rPr>
              <a:t>بارزانيةكان بة شيَوازى جياجيا زيندة بةضالَكران،بةثيَى راسثاردةكانى بةرِيَوةبةرى ئةمنى طشتى لةسةرةتاى مانطى ئابى (</a:t>
            </a:r>
            <a:r>
              <a:rPr lang="ar-IQ" sz="2400" dirty="0">
                <a:solidFill>
                  <a:srgbClr val="C00000"/>
                </a:solidFill>
                <a:cs typeface="Ali_K_Alwand" pitchFamily="2" charset="-78"/>
              </a:rPr>
              <a:t>1983</a:t>
            </a:r>
            <a:r>
              <a:rPr lang="ar-IQ" sz="2400" dirty="0">
                <a:cs typeface="Ali_K_Alwand" pitchFamily="2" charset="-78"/>
              </a:rPr>
              <a:t>)فةرمانى لة سيَدارةدانيان بةسةر بةشيَكيان جيَبةجيَكرا و بةشةكانى  ديكةش بة شيَوازى جؤراوجؤر لة بيابانى (</a:t>
            </a:r>
            <a:r>
              <a:rPr lang="ar-IQ" sz="2400" dirty="0">
                <a:solidFill>
                  <a:srgbClr val="C00000"/>
                </a:solidFill>
                <a:cs typeface="Ali_K_Alwand" pitchFamily="2" charset="-78"/>
              </a:rPr>
              <a:t>بوسةية</a:t>
            </a:r>
            <a:r>
              <a:rPr lang="ar-IQ" sz="2400" dirty="0">
                <a:cs typeface="Ali_K_Alwand" pitchFamily="2" charset="-78"/>
              </a:rPr>
              <a:t>)لة </a:t>
            </a:r>
            <a:r>
              <a:rPr lang="ar-IQ" sz="2400" dirty="0">
                <a:solidFill>
                  <a:srgbClr val="C00000"/>
                </a:solidFill>
                <a:cs typeface="Ali_K_Alwand" pitchFamily="2" charset="-78"/>
              </a:rPr>
              <a:t>باشوورى رؤذئاواى </a:t>
            </a:r>
            <a:r>
              <a:rPr lang="ar-IQ" sz="2400" dirty="0">
                <a:cs typeface="Ali_K_Alwand" pitchFamily="2" charset="-78"/>
              </a:rPr>
              <a:t>عيَراق زيندة بةضالَكران.</a:t>
            </a:r>
          </a:p>
          <a:p>
            <a:pPr marL="0" indent="0" algn="justLow">
              <a:buNone/>
            </a:pPr>
            <a:r>
              <a:rPr lang="ar-IQ" sz="2400" dirty="0">
                <a:solidFill>
                  <a:schemeClr val="accent1">
                    <a:lumMod val="75000"/>
                  </a:schemeClr>
                </a:solidFill>
                <a:cs typeface="Ali_K_Alwand" pitchFamily="2" charset="-78"/>
              </a:rPr>
              <a:t>لةدواى روخانى رذيَم لة سالَى(</a:t>
            </a:r>
            <a:r>
              <a:rPr lang="ar-IQ" sz="2400" dirty="0">
                <a:solidFill>
                  <a:srgbClr val="C00000"/>
                </a:solidFill>
                <a:cs typeface="Ali_K_Alwand" pitchFamily="2" charset="-78"/>
              </a:rPr>
              <a:t>2003</a:t>
            </a:r>
            <a:r>
              <a:rPr lang="ar-IQ" sz="2400" dirty="0">
                <a:solidFill>
                  <a:schemeClr val="accent1">
                    <a:lumMod val="75000"/>
                  </a:schemeClr>
                </a:solidFill>
                <a:cs typeface="Ali_K_Alwand" pitchFamily="2" charset="-78"/>
              </a:rPr>
              <a:t>) لة مانطى تشرينى يةكةمى (</a:t>
            </a:r>
            <a:r>
              <a:rPr lang="ar-IQ" sz="2400" dirty="0">
                <a:solidFill>
                  <a:srgbClr val="C00000"/>
                </a:solidFill>
                <a:cs typeface="Ali_K_Alwand" pitchFamily="2" charset="-78"/>
              </a:rPr>
              <a:t>2005</a:t>
            </a:r>
            <a:r>
              <a:rPr lang="ar-IQ" sz="2400" dirty="0">
                <a:solidFill>
                  <a:schemeClr val="accent1">
                    <a:lumMod val="75000"/>
                  </a:schemeClr>
                </a:solidFill>
                <a:cs typeface="Ali_K_Alwand" pitchFamily="2" charset="-78"/>
              </a:rPr>
              <a:t>) بة رِيَورِةسميَكى شايستة، تةرمى (</a:t>
            </a:r>
            <a:r>
              <a:rPr lang="ar-IQ" sz="2400" dirty="0">
                <a:solidFill>
                  <a:srgbClr val="C00000"/>
                </a:solidFill>
                <a:cs typeface="Ali_K_Alwand" pitchFamily="2" charset="-78"/>
              </a:rPr>
              <a:t>513</a:t>
            </a:r>
            <a:r>
              <a:rPr lang="ar-IQ" sz="2400" dirty="0">
                <a:solidFill>
                  <a:schemeClr val="accent1">
                    <a:lumMod val="75000"/>
                  </a:schemeClr>
                </a:solidFill>
                <a:cs typeface="Ali_K_Alwand" pitchFamily="2" charset="-78"/>
              </a:rPr>
              <a:t>)كةس ،كة لة طؤرِة بة كؤمةلَةكانى بيابانى بوسةية زيندة بةضالَكرابوون ، طةرِيَندرانةوة زيَدى باب و باثيرانيان لة نزيك بارزان دووبارة بةخاك سثيَردرانةوة.</a:t>
            </a:r>
          </a:p>
        </p:txBody>
      </p:sp>
    </p:spTree>
    <p:extLst>
      <p:ext uri="{BB962C8B-B14F-4D97-AF65-F5344CB8AC3E}">
        <p14:creationId xmlns:p14="http://schemas.microsoft.com/office/powerpoint/2010/main" val="1793822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10489</TotalTime>
  <Words>561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Ali_K_Alwand</vt:lpstr>
      <vt:lpstr>Ali_K_Jiddah</vt:lpstr>
      <vt:lpstr>Arial</vt:lpstr>
      <vt:lpstr>Calibri</vt:lpstr>
      <vt:lpstr>Constantia</vt:lpstr>
      <vt:lpstr>Majalla UI</vt:lpstr>
      <vt:lpstr>Wingdings 2</vt:lpstr>
      <vt:lpstr>Flow</vt:lpstr>
      <vt:lpstr>جينؤسايد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Sartip</dc:creator>
  <cp:lastModifiedBy>oo</cp:lastModifiedBy>
  <cp:revision>1578</cp:revision>
  <cp:lastPrinted>1601-01-01T00:00:00Z</cp:lastPrinted>
  <dcterms:created xsi:type="dcterms:W3CDTF">1601-01-01T00:00:00Z</dcterms:created>
  <dcterms:modified xsi:type="dcterms:W3CDTF">2019-02-27T19:16:45Z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